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6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59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5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9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1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6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9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2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8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726DE-55DA-4102-85E7-C5F511583FB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6B676-DEC1-4857-AA23-6B025D0D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385491A-C4BD-41F3-71D4-A629D8371F6C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4CC656-246F-7A22-EDFD-56F1D5C09622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DEACF-216B-1BCE-B148-C40E7080F23B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7" name="Picture 7" descr="F:\my art\Hamayesh haye karbordi\PPT\omran\box4.png">
            <a:extLst>
              <a:ext uri="{FF2B5EF4-FFF2-40B4-BE49-F238E27FC236}">
                <a16:creationId xmlns:a16="http://schemas.microsoft.com/office/drawing/2014/main" id="{998B1334-3A11-E3C8-8282-23106DAEC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EBE31EE-292C-F63C-56BD-A79901DA8BCE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" name="Picture 6" descr="F:\my art\Hamayesh haye karbordi\PPT\omran\box3.png">
            <a:extLst>
              <a:ext uri="{FF2B5EF4-FFF2-40B4-BE49-F238E27FC236}">
                <a16:creationId xmlns:a16="http://schemas.microsoft.com/office/drawing/2014/main" id="{70012904-766F-4D00-0C91-758F2782D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680C8A-5F51-9688-BD6F-5E8822EB778F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4AB0B-BB74-F341-072A-8E48CA554B5D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870DA04-3D65-C788-124F-4F590B84F41F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7F39C4-6CB7-F48C-05A8-31C1B538A184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7FC8146-364E-0882-F535-6CAC73EB13CA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5" name="Picture 6" descr="F:\my art\Hamayesh haye karbordi\PPT\omran\box3.png">
            <a:extLst>
              <a:ext uri="{FF2B5EF4-FFF2-40B4-BE49-F238E27FC236}">
                <a16:creationId xmlns:a16="http://schemas.microsoft.com/office/drawing/2014/main" id="{F7AC66D9-9C3C-F98E-3670-13C8E76BA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A10091-1BEB-7CA4-0584-EA7A7D4C4EC1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B8BFD08-BAE0-8AFE-1DEC-42CFE4E33038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09A9E03-02D9-165E-C927-0F0A0B91CD40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5" descr="F:\my art\Hamayesh haye karbordi\PPT\omran\box2.png">
            <a:extLst>
              <a:ext uri="{FF2B5EF4-FFF2-40B4-BE49-F238E27FC236}">
                <a16:creationId xmlns:a16="http://schemas.microsoft.com/office/drawing/2014/main" id="{37B643D7-58C0-1BD3-1B3F-FC1395673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0" name="Picture 5" descr="F:\my art\Hamayesh haye karbordi\PPT\omran\box2.png">
            <a:extLst>
              <a:ext uri="{FF2B5EF4-FFF2-40B4-BE49-F238E27FC236}">
                <a16:creationId xmlns:a16="http://schemas.microsoft.com/office/drawing/2014/main" id="{9426395F-621B-4456-A7BB-10BBAB459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1" name="Picture 7" descr="F:\my art\Hamayesh haye karbordi\PPT\omran\box4.png">
            <a:extLst>
              <a:ext uri="{FF2B5EF4-FFF2-40B4-BE49-F238E27FC236}">
                <a16:creationId xmlns:a16="http://schemas.microsoft.com/office/drawing/2014/main" id="{90592399-3A75-5D33-BB0C-F7B0E21F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F09127B-8658-AA3E-B87D-DBA6CA3AAB1E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2F2B64-469D-2B60-74C6-689469B4945B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E63524-4F36-7708-6FF1-0DA09372211D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EED6D5-908D-6B09-FAF9-20CD80A1CD76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155158-D36E-23EA-8372-FA8D67FA1274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0E881B-5719-015A-5787-D2F19CA6DB2D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762CB6-C5A8-0229-874D-C9ACF29C3BFC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948A981-302E-167A-0073-750DB440AF35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2434035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1</cp:revision>
  <dcterms:created xsi:type="dcterms:W3CDTF">2024-07-07T11:45:21Z</dcterms:created>
  <dcterms:modified xsi:type="dcterms:W3CDTF">2024-07-07T11:45:53Z</dcterms:modified>
</cp:coreProperties>
</file>