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30" d="100"/>
          <a:sy n="30" d="100"/>
        </p:scale>
        <p:origin x="24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6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559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5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9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4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1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6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98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2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8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3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32E0B6C4-4E18-2545-B62B-E0E284D864E8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F6FCD7B-932E-2E1B-124D-BE2EEE895C6F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DFC5D9-719C-2008-593A-19126DF7E60A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6E207AF-A1F1-AD5E-1DEA-C0F6F9127137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4" name="Picture 33" descr="F:\my art\Hamayesh haye karbordi\PPT\omran\box4.png">
            <a:extLst>
              <a:ext uri="{FF2B5EF4-FFF2-40B4-BE49-F238E27FC236}">
                <a16:creationId xmlns:a16="http://schemas.microsoft.com/office/drawing/2014/main" id="{EE92B528-5251-9A87-488F-7EE53E207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3503BE5A-EA12-62B3-66DF-30FED69F4247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36" name="Rounded Rectangle 9">
              <a:extLst>
                <a:ext uri="{FF2B5EF4-FFF2-40B4-BE49-F238E27FC236}">
                  <a16:creationId xmlns:a16="http://schemas.microsoft.com/office/drawing/2014/main" id="{D3C5922D-36C4-90B1-3EB8-D5C2A2411417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37" name="Text Box 103">
              <a:extLst>
                <a:ext uri="{FF2B5EF4-FFF2-40B4-BE49-F238E27FC236}">
                  <a16:creationId xmlns:a16="http://schemas.microsoft.com/office/drawing/2014/main" id="{AF535562-4615-E424-168F-221705B5D8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38" name="Picture 37" descr="F:\my art\Hamayesh haye karbordi\PPT\omran\box3.png">
            <a:extLst>
              <a:ext uri="{FF2B5EF4-FFF2-40B4-BE49-F238E27FC236}">
                <a16:creationId xmlns:a16="http://schemas.microsoft.com/office/drawing/2014/main" id="{0B1EDDEC-C2A5-BFAC-B5FB-9021C3E4A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17BF153-B981-47CB-74A8-328E23AE83FE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69553D6-C9FD-7FFB-8750-AE14A30DAE4B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41" name="Rounded Rectangle 14">
            <a:extLst>
              <a:ext uri="{FF2B5EF4-FFF2-40B4-BE49-F238E27FC236}">
                <a16:creationId xmlns:a16="http://schemas.microsoft.com/office/drawing/2014/main" id="{CE4F5EC3-D10C-DBFB-9788-4DCE63B6B214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B556308-D463-E26F-4E1C-220CAEA03261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6EC7AB1-AB85-B3CF-CECA-A882FDF5F864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44" name="Rounded Rectangle 17">
            <a:extLst>
              <a:ext uri="{FF2B5EF4-FFF2-40B4-BE49-F238E27FC236}">
                <a16:creationId xmlns:a16="http://schemas.microsoft.com/office/drawing/2014/main" id="{FD15E930-0F58-43C5-0F8B-955437364855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5" name="Picture 44" descr="F:\my art\Hamayesh haye karbordi\PPT\omran\box3.png">
            <a:extLst>
              <a:ext uri="{FF2B5EF4-FFF2-40B4-BE49-F238E27FC236}">
                <a16:creationId xmlns:a16="http://schemas.microsoft.com/office/drawing/2014/main" id="{09017B84-F8DC-5F44-EEE6-3ECC7057A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15A4FAE9-7CBC-1349-9115-6696C258C3D7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FFE2F4B-351D-9EDF-A33F-8AA8605CB5CF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48" name="Rounded Rectangle 21">
            <a:extLst>
              <a:ext uri="{FF2B5EF4-FFF2-40B4-BE49-F238E27FC236}">
                <a16:creationId xmlns:a16="http://schemas.microsoft.com/office/drawing/2014/main" id="{3A0999C3-19B0-F3CE-7DE1-46E3FBF27440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9" name="Rounded Rectangle 22">
            <a:extLst>
              <a:ext uri="{FF2B5EF4-FFF2-40B4-BE49-F238E27FC236}">
                <a16:creationId xmlns:a16="http://schemas.microsoft.com/office/drawing/2014/main" id="{456DBB0F-7E59-370F-6F46-8F30E2ACFEB2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50" name="Picture 49" descr="F:\my art\Hamayesh haye karbordi\PPT\omran\box2.png">
            <a:extLst>
              <a:ext uri="{FF2B5EF4-FFF2-40B4-BE49-F238E27FC236}">
                <a16:creationId xmlns:a16="http://schemas.microsoft.com/office/drawing/2014/main" id="{A75216CB-62B9-ACF1-C5B2-EFBC01049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51" name="Picture 50" descr="F:\my art\Hamayesh haye karbordi\PPT\omran\box2.png">
            <a:extLst>
              <a:ext uri="{FF2B5EF4-FFF2-40B4-BE49-F238E27FC236}">
                <a16:creationId xmlns:a16="http://schemas.microsoft.com/office/drawing/2014/main" id="{2ACC1790-11DF-EB64-A481-A7FB8B04C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714EC53E-B7B7-83B5-82A8-39009FC048C5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3" name="Picture 52" descr="F:\my art\Hamayesh haye karbordi\PPT\omran\box4.png">
            <a:extLst>
              <a:ext uri="{FF2B5EF4-FFF2-40B4-BE49-F238E27FC236}">
                <a16:creationId xmlns:a16="http://schemas.microsoft.com/office/drawing/2014/main" id="{558C551B-E808-D7FE-289F-0F5EB826F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61FBE847-F9B5-EA31-1B5A-23613413581D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FA50384-5EEB-9BE7-9E53-B328586279D3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9CB0AD5-F4D9-DC80-EAC2-F9EB89724A7B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2434035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 Nazanin</vt:lpstr>
      <vt:lpstr>B Titr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atefe hatami</dc:creator>
  <cp:lastModifiedBy>atefe hatami</cp:lastModifiedBy>
  <cp:revision>2</cp:revision>
  <dcterms:created xsi:type="dcterms:W3CDTF">2024-07-07T11:45:21Z</dcterms:created>
  <dcterms:modified xsi:type="dcterms:W3CDTF">2024-07-07T11:46:10Z</dcterms:modified>
</cp:coreProperties>
</file>